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7"/>
  </p:notesMasterIdLst>
  <p:handoutMasterIdLst>
    <p:handoutMasterId r:id="rId18"/>
  </p:handoutMasterIdLst>
  <p:sldIdLst>
    <p:sldId id="301" r:id="rId7"/>
    <p:sldId id="304" r:id="rId8"/>
    <p:sldId id="302" r:id="rId9"/>
    <p:sldId id="303" r:id="rId10"/>
    <p:sldId id="305" r:id="rId11"/>
    <p:sldId id="309" r:id="rId12"/>
    <p:sldId id="306" r:id="rId13"/>
    <p:sldId id="307" r:id="rId14"/>
    <p:sldId id="308" r:id="rId15"/>
    <p:sldId id="312" r:id="rId16"/>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E5D9C-9C92-45D1-A393-AAFDEA62182B}" v="7" dt="2020-11-11T18:26:32.804"/>
    <p1510:client id="{70D13F26-5C95-4ABB-BCAB-0FD635D3C3FC}" v="12" dt="2020-11-12T16:02:52.14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howGuides="1">
      <p:cViewPr varScale="1">
        <p:scale>
          <a:sx n="69" d="100"/>
          <a:sy n="69" d="100"/>
        </p:scale>
        <p:origin x="108" y="3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16:03:33.361" v="144" actId="1076"/>
      <pc:docMkLst>
        <pc:docMk/>
      </pc:docMkLst>
      <pc:sldChg chg="modSp mod">
        <pc:chgData name="Soens Jakob" userId="4aa289e1-1954-4157-b5f3-712a57c7de7f" providerId="ADAL" clId="{70D13F26-5C95-4ABB-BCAB-0FD635D3C3FC}" dt="2020-11-12T12:56:19.165" v="44" actId="20577"/>
        <pc:sldMkLst>
          <pc:docMk/>
          <pc:sldMk cId="2158244687" sldId="302"/>
        </pc:sldMkLst>
        <pc:spChg chg="mod">
          <ac:chgData name="Soens Jakob" userId="4aa289e1-1954-4157-b5f3-712a57c7de7f" providerId="ADAL" clId="{70D13F26-5C95-4ABB-BCAB-0FD635D3C3FC}" dt="2020-11-12T12:56:19.165" v="44"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5:47:53.962" v="120" actId="2710"/>
        <pc:sldMkLst>
          <pc:docMk/>
          <pc:sldMk cId="1769748956" sldId="303"/>
        </pc:sldMkLst>
        <pc:spChg chg="mod">
          <ac:chgData name="Soens Jakob" userId="4aa289e1-1954-4157-b5f3-712a57c7de7f" providerId="ADAL" clId="{70D13F26-5C95-4ABB-BCAB-0FD635D3C3FC}" dt="2020-11-12T15:47:53.962" v="120" actId="2710"/>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addSp delSp modSp mod">
        <pc:chgData name="Soens Jakob" userId="4aa289e1-1954-4157-b5f3-712a57c7de7f" providerId="ADAL" clId="{70D13F26-5C95-4ABB-BCAB-0FD635D3C3FC}" dt="2020-11-12T15:02:59.263" v="75" actId="21"/>
        <pc:sldMkLst>
          <pc:docMk/>
          <pc:sldMk cId="3302065766" sldId="306"/>
        </pc:sldMkLst>
        <pc:spChg chg="mod">
          <ac:chgData name="Soens Jakob" userId="4aa289e1-1954-4157-b5f3-712a57c7de7f" providerId="ADAL" clId="{70D13F26-5C95-4ABB-BCAB-0FD635D3C3FC}" dt="2020-11-12T11:04:26.322" v="40" actId="20577"/>
          <ac:spMkLst>
            <pc:docMk/>
            <pc:sldMk cId="3302065766" sldId="306"/>
            <ac:spMk id="2" creationId="{9123A705-C65C-4410-974C-F9A652F10052}"/>
          </ac:spMkLst>
        </pc:sp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sldChg>
      <pc:sldChg chg="addSp delSp modSp mod">
        <pc:chgData name="Soens Jakob" userId="4aa289e1-1954-4157-b5f3-712a57c7de7f" providerId="ADAL" clId="{70D13F26-5C95-4ABB-BCAB-0FD635D3C3FC}" dt="2020-11-12T15:04:41.260" v="86" actId="1076"/>
        <pc:sldMkLst>
          <pc:docMk/>
          <pc:sldMk cId="2659125208" sldId="307"/>
        </pc:sldMkLst>
        <pc:spChg chg="mod">
          <ac:chgData name="Soens Jakob" userId="4aa289e1-1954-4157-b5f3-712a57c7de7f" providerId="ADAL" clId="{70D13F26-5C95-4ABB-BCAB-0FD635D3C3FC}" dt="2020-11-12T15:04:33.490" v="85"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mod">
          <ac:chgData name="Soens Jakob" userId="4aa289e1-1954-4157-b5f3-712a57c7de7f" providerId="ADAL" clId="{70D13F26-5C95-4ABB-BCAB-0FD635D3C3FC}" dt="2020-11-12T15:04:41.260" v="86" actId="1076"/>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03:33.361" v="144" actId="1076"/>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mod">
          <ac:chgData name="Soens Jakob" userId="4aa289e1-1954-4157-b5f3-712a57c7de7f" providerId="ADAL" clId="{70D13F26-5C95-4ABB-BCAB-0FD635D3C3FC}" dt="2020-11-12T16:03:33.361" v="144" actId="1076"/>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mod">
          <ac:chgData name="Soens Jakob" userId="4aa289e1-1954-4157-b5f3-712a57c7de7f" providerId="ADAL" clId="{70D13F26-5C95-4ABB-BCAB-0FD635D3C3FC}" dt="2020-11-12T16:03:31.233" v="143" actId="1076"/>
          <ac:picMkLst>
            <pc:docMk/>
            <pc:sldMk cId="1941343672" sldId="308"/>
            <ac:picMk id="12" creationId="{0703661D-12FF-461B-94C3-DC8F32485C81}"/>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15:43:40.220" v="117"/>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ac:chgData name="Soens Jakob" userId="4aa289e1-1954-4157-b5f3-712a57c7de7f" providerId="ADAL" clId="{70D13F26-5C95-4ABB-BCAB-0FD635D3C3FC}" dt="2020-11-12T15:43:23.774" v="115" actId="22"/>
          <ac:picMkLst>
            <pc:docMk/>
            <pc:sldMk cId="3426619788" sldId="312"/>
            <ac:picMk id="8" creationId="{0CE87F3C-DD17-4C80-864C-D9C4B3E2C9B7}"/>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7849107" y="2175218"/>
            <a:ext cx="9762618" cy="6445964"/>
          </a:xfrm>
          <a:prstGeom prst="rect">
            <a:avLst/>
          </a:prstGeom>
        </p:spPr>
      </p:pic>
    </p:spTree>
    <p:extLst>
      <p:ext uri="{BB962C8B-B14F-4D97-AF65-F5344CB8AC3E}">
        <p14:creationId xmlns:p14="http://schemas.microsoft.com/office/powerpoint/2010/main" val="342661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web </a:t>
            </a:r>
            <a:r>
              <a:rPr lang="en-US" dirty="0" err="1"/>
              <a:t>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twister bord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pPr>
              <a:lnSpc>
                <a:spcPct val="150000"/>
              </a:lnSpc>
            </a:pPr>
            <a:r>
              <a:rPr lang="en-US" dirty="0"/>
              <a:t>Jakob Soens : Hardware / Front-End / Scrum Master</a:t>
            </a:r>
          </a:p>
          <a:p>
            <a:endParaRPr lang="en-US" dirty="0"/>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modes</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Visueel en auditief</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 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Extra game modes</a:t>
            </a:r>
          </a:p>
          <a:p>
            <a:pPr marL="571500" indent="-571500">
              <a:spcBef>
                <a:spcPts val="2400"/>
              </a:spcBef>
              <a:buFont typeface="Arial" panose="020B0604020202020204" pitchFamily="34" charset="0"/>
              <a:buChar char="•"/>
            </a:pPr>
            <a:r>
              <a:rPr lang="nl-BE" dirty="0"/>
              <a:t>Advanced Twister</a:t>
            </a:r>
          </a:p>
          <a:p>
            <a:pPr marL="571500" indent="-571500">
              <a:spcBef>
                <a:spcPts val="2400"/>
              </a:spcBef>
              <a:buFont typeface="Arial" panose="020B0604020202020204" pitchFamily="34" charset="0"/>
              <a:buChar char="•"/>
            </a:pPr>
            <a:r>
              <a:rPr lang="nl-BE" dirty="0"/>
              <a:t>Timer mode</a:t>
            </a:r>
          </a:p>
          <a:p>
            <a:pPr marL="571500" indent="-571500">
              <a:spcBef>
                <a:spcPts val="2400"/>
              </a:spcBef>
              <a:buFont typeface="Arial" panose="020B0604020202020204" pitchFamily="34" charset="0"/>
              <a:buChar char="•"/>
            </a:pPr>
            <a:r>
              <a:rPr lang="nl-BE" dirty="0"/>
              <a:t>Memory</a:t>
            </a:r>
          </a:p>
          <a:p>
            <a:pPr marL="571500" indent="-571500">
              <a:spcBef>
                <a:spcPts val="2400"/>
              </a:spcBef>
              <a:buFont typeface="Arial" panose="020B0604020202020204" pitchFamily="34" charset="0"/>
              <a:buChar char="•"/>
            </a:pPr>
            <a:r>
              <a:rPr lang="nl-BE" dirty="0" err="1"/>
              <a:t>Color</a:t>
            </a:r>
            <a:r>
              <a:rPr lang="nl-BE" dirty="0"/>
              <a:t> mode</a:t>
            </a:r>
          </a:p>
          <a:p>
            <a:pPr marL="571500" indent="-571500">
              <a:spcBef>
                <a:spcPts val="2400"/>
              </a:spcBef>
              <a:buFont typeface="Arial" panose="020B0604020202020204" pitchFamily="34" charset="0"/>
              <a:buChar char="•"/>
            </a:pPr>
            <a:endParaRPr lang="nl-BE" dirty="0"/>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73684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Alluminium</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err="1"/>
              <a:t>Arduino</a:t>
            </a:r>
            <a:r>
              <a:rPr lang="nl-BE" dirty="0"/>
              <a:t> + ESP8266</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r>
              <a:rPr lang="nl-BE" dirty="0" err="1"/>
              <a:t>To</a:t>
            </a:r>
            <a:r>
              <a:rPr lang="nl-BE" dirty="0"/>
              <a:t> do ..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spTree>
    <p:extLst>
      <p:ext uri="{BB962C8B-B14F-4D97-AF65-F5344CB8AC3E}">
        <p14:creationId xmlns:p14="http://schemas.microsoft.com/office/powerpoint/2010/main" val="330206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Applicatie </a:t>
            </a:r>
          </a:p>
          <a:p>
            <a:pPr marL="571500" indent="-571500">
              <a:spcBef>
                <a:spcPts val="2800"/>
              </a:spcBef>
              <a:buFont typeface="Arial" panose="020B0604020202020204" pitchFamily="34" charset="0"/>
              <a:buChar char="•"/>
            </a:pPr>
            <a:r>
              <a:rPr lang="nl-BE" dirty="0"/>
              <a:t>Simpele Database 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8" name="Picture 7" descr="Graphical user interface&#10;&#10;Description automatically generated">
            <a:extLst>
              <a:ext uri="{FF2B5EF4-FFF2-40B4-BE49-F238E27FC236}">
                <a16:creationId xmlns:a16="http://schemas.microsoft.com/office/drawing/2014/main" id="{494D2922-F054-4430-BD12-E8694B69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155" y="5406301"/>
            <a:ext cx="9631714" cy="3603877"/>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8" name="Picture 7">
            <a:extLst>
              <a:ext uri="{FF2B5EF4-FFF2-40B4-BE49-F238E27FC236}">
                <a16:creationId xmlns:a16="http://schemas.microsoft.com/office/drawing/2014/main" id="{A8A79401-00B0-43F4-B73C-F16EE4297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703" y="2008908"/>
            <a:ext cx="2821132" cy="50153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descr="Graphical user interface, application&#10;&#10;Description automatically generated">
            <a:extLst>
              <a:ext uri="{FF2B5EF4-FFF2-40B4-BE49-F238E27FC236}">
                <a16:creationId xmlns:a16="http://schemas.microsoft.com/office/drawing/2014/main" id="{0703661D-12FF-461B-94C3-DC8F32485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749" y="3297381"/>
            <a:ext cx="2821132" cy="50153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41343672"/>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2843</TotalTime>
  <Words>215</Words>
  <Application>Microsoft Office PowerPoint</Application>
  <PresentationFormat>Custom</PresentationFormat>
  <Paragraphs>75</Paragraphs>
  <Slides>10</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Arial</vt:lpstr>
      <vt:lpstr>Arial Rounded MT Bold</vt:lpstr>
      <vt:lpstr>Calibri</vt:lpstr>
      <vt:lpstr>Calibri Light</vt:lpstr>
      <vt:lpstr>Wingdings</vt:lpstr>
      <vt:lpstr>Howest NL</vt:lpstr>
      <vt:lpstr>Howest EN</vt:lpstr>
      <vt:lpstr>Howest NL met tweede logo</vt:lpstr>
      <vt:lpstr>Twister 2.0</vt:lpstr>
      <vt:lpstr>Project omschrijving</vt:lpstr>
      <vt:lpstr> Why: Key Question</vt:lpstr>
      <vt:lpstr>Who: Rollenverdeling</vt:lpstr>
      <vt:lpstr>What : Omschrijving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2020-11-12T16:03:35Z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